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xander K Kweh" initials="AKK" lastIdx="3" clrIdx="0">
    <p:extLst>
      <p:ext uri="{19B8F6BF-5375-455C-9EA6-DF929625EA0E}">
        <p15:presenceInfo xmlns:p15="http://schemas.microsoft.com/office/powerpoint/2012/main" userId="c187e0895f0120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29"/>
  </p:normalViewPr>
  <p:slideViewPr>
    <p:cSldViewPr snapToGrid="0" snapToObjects="1">
      <p:cViewPr varScale="1">
        <p:scale>
          <a:sx n="64" d="100"/>
          <a:sy n="64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E9D95E-3CD2-4F49-8258-2448A1710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1C72831-F255-B444-B645-8978B44AA9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10D2042-1197-364D-AC7E-863432E80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400E-7450-8847-9C2A-E1D14AB1018A}" type="datetimeFigureOut">
              <a:rPr lang="pt-PT" smtClean="0"/>
              <a:t>05/05/2021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D9DC187-CB3E-C043-8D42-6E3EFB0C8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3F04E2D-32D0-E345-8814-448225575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DD701-CACB-E04E-86F7-7561DCCE1A7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52132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B0BC3-6822-A84A-8B29-F0F7EA744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7DE56ED8-B15B-DE4C-81FE-F3F049F0F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0EB2159-4763-8F45-94A4-8BECE458F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400E-7450-8847-9C2A-E1D14AB1018A}" type="datetimeFigureOut">
              <a:rPr lang="pt-PT" smtClean="0"/>
              <a:t>05/05/2021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6FD0226-9BB0-A748-A992-2C633BFA3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D44EB27-EF56-DE42-A7F9-83E649E9F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DD701-CACB-E04E-86F7-7561DCCE1A7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68852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E584F64-6D13-BE47-AE09-EBD5323ABD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7351B517-056A-7840-8A57-C512C708B4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C9D177B-465F-A346-96A1-0DB5C385A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400E-7450-8847-9C2A-E1D14AB1018A}" type="datetimeFigureOut">
              <a:rPr lang="pt-PT" smtClean="0"/>
              <a:t>05/05/2021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DB7DF931-37A7-9940-B575-F5C7745C8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4E75A12-9EE7-8641-AF45-5DE6F3F5F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DD701-CACB-E04E-86F7-7561DCCE1A7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17435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729F65-7A78-F346-98D5-D208DD6BC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A4BBCF5D-DB99-544C-B942-0D1924EFC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EA8BE52-AC09-4144-8B17-9AC1AC2A2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400E-7450-8847-9C2A-E1D14AB1018A}" type="datetimeFigureOut">
              <a:rPr lang="pt-PT" smtClean="0"/>
              <a:t>05/05/2021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5DA2935-FB32-2549-AF40-16F515B79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E99EBD5-B707-2C42-AAE2-3F4BD75EC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DD701-CACB-E04E-86F7-7561DCCE1A7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46339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DB8761-9761-1349-871F-CA2CE85BC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D2D987E6-560A-6144-A939-2F89D7128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49AD88E-7897-7E44-A295-71B719A0C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400E-7450-8847-9C2A-E1D14AB1018A}" type="datetimeFigureOut">
              <a:rPr lang="pt-PT" smtClean="0"/>
              <a:t>05/05/2021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2F1D6AE-385A-AF41-834D-924DA56F2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469C863-7495-DB4C-BAE8-B22814065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DD701-CACB-E04E-86F7-7561DCCE1A7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4022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BB50A9-CF4D-7648-8778-3BCF822A6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A417B275-6B81-BD42-9824-20975BD91F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4E8BA28-1958-F84A-812B-7C20698319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D6E119C5-BB68-AF40-8732-21D0046E9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400E-7450-8847-9C2A-E1D14AB1018A}" type="datetimeFigureOut">
              <a:rPr lang="pt-PT" smtClean="0"/>
              <a:t>05/05/2021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109B140C-A85D-134C-BFF9-58910EBD3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9AD85EA0-76F9-264A-8885-6C3A373DF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DD701-CACB-E04E-86F7-7561DCCE1A7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1951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39AB26-D79A-0040-94D4-92DA90A5F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6425E965-612A-6044-9F6C-A921C3EE80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AFC79EEB-8351-8F42-9980-1B51C33F60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1D87FFFE-5830-BE44-AB74-E876F45B06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3DCB3217-5637-224B-AB7E-665B5272C0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B59D5693-DC55-B948-8148-B18A8B3AD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400E-7450-8847-9C2A-E1D14AB1018A}" type="datetimeFigureOut">
              <a:rPr lang="pt-PT" smtClean="0"/>
              <a:t>05/05/2021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07D9C8B6-930C-C447-A522-414C82E7B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3957B815-E125-F541-A199-90FBB50CF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DD701-CACB-E04E-86F7-7561DCCE1A7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88037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B131A5-DB28-0246-8518-AE92652FD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45F08C6E-DA60-2843-A190-735509701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400E-7450-8847-9C2A-E1D14AB1018A}" type="datetimeFigureOut">
              <a:rPr lang="pt-PT" smtClean="0"/>
              <a:t>05/05/2021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127D106F-476A-AD4B-A0FC-E812AAB98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9C397C18-193C-DC4E-8B34-9D2CC902F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DD701-CACB-E04E-86F7-7561DCCE1A7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28584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3984917B-84FC-4441-8F37-2679CEF8D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400E-7450-8847-9C2A-E1D14AB1018A}" type="datetimeFigureOut">
              <a:rPr lang="pt-PT" smtClean="0"/>
              <a:t>05/05/2021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3488823E-CF02-2040-BB3C-AE64904E7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644A18F1-F3D4-1C4F-A7C8-1116C2E43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DD701-CACB-E04E-86F7-7561DCCE1A7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44116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10385-955A-AB4A-908F-2AD053ABF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78394B4-DDD7-8F4E-8EE0-3D8C72B84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195D04E5-9FE5-6B48-8B21-5A8EB81827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85919FAD-EBA2-D243-84C5-51CB4528D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400E-7450-8847-9C2A-E1D14AB1018A}" type="datetimeFigureOut">
              <a:rPr lang="pt-PT" smtClean="0"/>
              <a:t>05/05/2021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F121EE23-DD73-E64D-A984-693B5E863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6C30C74E-AD0A-5048-851D-3984B5C21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DD701-CACB-E04E-86F7-7561DCCE1A7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98829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51E3EA-1FFC-E246-8EED-084FD2B70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34330535-7C35-1946-9BE8-E375B6306B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DFA73B69-335D-CA43-BDE6-A8D2F9FDED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7F58B140-0D97-5149-80F7-1636B132F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400E-7450-8847-9C2A-E1D14AB1018A}" type="datetimeFigureOut">
              <a:rPr lang="pt-PT" smtClean="0"/>
              <a:t>05/05/2021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023A4C75-14C7-7949-8910-E6D63C999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96D64A81-466D-C543-9C1F-45CCD4134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DD701-CACB-E04E-86F7-7561DCCE1A7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87103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95A97DFB-3A64-6D48-92FC-9562B1D96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89120587-0395-1D44-B150-44CB44D4F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99DF4ED-E663-8F41-838B-AFE00CCC04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0400E-7450-8847-9C2A-E1D14AB1018A}" type="datetimeFigureOut">
              <a:rPr lang="pt-PT" smtClean="0"/>
              <a:t>05/05/2021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0505A6C-D802-F746-AFD7-D80986D91D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593B9BE-0DC0-9C48-8FAA-48692A88E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DD701-CACB-E04E-86F7-7561DCCE1A7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0410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18BA79-7E62-1A4A-9E92-BAE9E0B737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08188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r>
              <a:rPr lang="pt-PT" b="1" dirty="0"/>
              <a:t>New ABC </a:t>
            </a:r>
            <a:br>
              <a:rPr lang="pt-PT" b="1" dirty="0"/>
            </a:br>
            <a:r>
              <a:rPr lang="pt-PT" sz="4000" b="1" dirty="0" err="1"/>
              <a:t>Networking</a:t>
            </a:r>
            <a:r>
              <a:rPr lang="pt-PT" sz="4000" b="1" dirty="0"/>
              <a:t> </a:t>
            </a:r>
            <a:r>
              <a:rPr lang="pt-PT" sz="4000" b="1" dirty="0" err="1"/>
              <a:t>the</a:t>
            </a:r>
            <a:r>
              <a:rPr lang="pt-PT" sz="4000" b="1" dirty="0"/>
              <a:t> </a:t>
            </a:r>
            <a:r>
              <a:rPr lang="pt-PT" sz="4000" b="1" dirty="0" err="1"/>
              <a:t>Educational</a:t>
            </a:r>
            <a:r>
              <a:rPr lang="pt-PT" sz="4000" b="1" dirty="0"/>
              <a:t> </a:t>
            </a:r>
            <a:r>
              <a:rPr lang="pt-PT" sz="4000" b="1" dirty="0" err="1"/>
              <a:t>World</a:t>
            </a:r>
            <a:r>
              <a:rPr lang="pt-PT" sz="4000" b="1" dirty="0"/>
              <a:t>: </a:t>
            </a:r>
            <a:r>
              <a:rPr lang="pt-PT" sz="4000" b="1" dirty="0" err="1"/>
              <a:t>Across</a:t>
            </a:r>
            <a:r>
              <a:rPr lang="pt-PT" sz="4000" b="1" dirty="0"/>
              <a:t> </a:t>
            </a:r>
            <a:r>
              <a:rPr lang="pt-PT" sz="4000" b="1" dirty="0" err="1"/>
              <a:t>Boundaries</a:t>
            </a:r>
            <a:r>
              <a:rPr lang="pt-PT" sz="4000" b="1" dirty="0"/>
              <a:t> for </a:t>
            </a:r>
            <a:r>
              <a:rPr lang="pt-PT" sz="4000" b="1" dirty="0" err="1"/>
              <a:t>Community-building</a:t>
            </a:r>
            <a:endParaRPr lang="pt-PT" sz="40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2007E26-E7C5-7541-B512-00E0138F5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50550"/>
            <a:ext cx="9144000" cy="1655762"/>
          </a:xfrm>
        </p:spPr>
        <p:txBody>
          <a:bodyPr/>
          <a:lstStyle/>
          <a:p>
            <a:r>
              <a:rPr lang="pt-PT" dirty="0"/>
              <a:t>Alexander Kpatue Kweh</a:t>
            </a:r>
          </a:p>
          <a:p>
            <a:r>
              <a:rPr lang="pt-PT" dirty="0"/>
              <a:t>Cátia de Carvalho</a:t>
            </a:r>
          </a:p>
          <a:p>
            <a:r>
              <a:rPr lang="pt-PT" dirty="0"/>
              <a:t>5 maio 2021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C7A419D-0EF8-1444-BFE2-0BF446F70B5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6313" y="257174"/>
            <a:ext cx="2953544" cy="1957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127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470424-67F6-7543-ABAD-743931D1F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/>
              <a:t>O projeto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BA7129D-E56E-DA4F-857A-AFB0D454F7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14 parceiros; 9 países</a:t>
            </a:r>
          </a:p>
          <a:p>
            <a:r>
              <a:rPr lang="pt-PT" dirty="0"/>
              <a:t>Universidades e ONG</a:t>
            </a:r>
          </a:p>
          <a:p>
            <a:r>
              <a:rPr lang="pt-PT" dirty="0"/>
              <a:t>Consórcio português: UP + UREP</a:t>
            </a:r>
          </a:p>
          <a:p>
            <a:r>
              <a:rPr lang="pt-PT" dirty="0"/>
              <a:t>Cada país parceiro implementa uma ação piloto</a:t>
            </a:r>
          </a:p>
          <a:p>
            <a:r>
              <a:rPr lang="pt-PT" dirty="0"/>
              <a:t> Ação piloto em Portugal: </a:t>
            </a:r>
            <a:r>
              <a:rPr lang="pt-PT" i="1" dirty="0" err="1"/>
              <a:t>Mentoring</a:t>
            </a:r>
            <a:r>
              <a:rPr lang="pt-PT" i="1" dirty="0"/>
              <a:t> for a </a:t>
            </a:r>
            <a:r>
              <a:rPr lang="pt-PT" i="1" dirty="0" err="1"/>
              <a:t>better</a:t>
            </a:r>
            <a:r>
              <a:rPr lang="pt-PT" i="1" dirty="0"/>
              <a:t> </a:t>
            </a:r>
            <a:r>
              <a:rPr lang="pt-PT" i="1" dirty="0" err="1"/>
              <a:t>integration</a:t>
            </a:r>
            <a:endParaRPr lang="pt-PT" i="1" dirty="0"/>
          </a:p>
          <a:p>
            <a:r>
              <a:rPr lang="pt-PT" i="1" dirty="0"/>
              <a:t> </a:t>
            </a:r>
            <a:r>
              <a:rPr lang="pt-PT" dirty="0"/>
              <a:t>Papel da UP: implementação e avaliação da ação piloto</a:t>
            </a:r>
          </a:p>
          <a:p>
            <a:r>
              <a:rPr lang="pt-PT" i="1" dirty="0"/>
              <a:t>Papel da UREP: facilitar a implementação do Projeto</a:t>
            </a:r>
          </a:p>
        </p:txBody>
      </p:sp>
    </p:spTree>
    <p:extLst>
      <p:ext uri="{BB962C8B-B14F-4D97-AF65-F5344CB8AC3E}">
        <p14:creationId xmlns:p14="http://schemas.microsoft.com/office/powerpoint/2010/main" val="3896464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D22177-5F68-454C-85F8-50CAA43BB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/>
              <a:t>Como tudo começou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E5926D5-F395-E949-8500-82D59641C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 UP foi contactada por um parceiro para se juntar ao consórcio. </a:t>
            </a:r>
          </a:p>
          <a:p>
            <a:r>
              <a:rPr lang="pt-PT" dirty="0"/>
              <a:t>UP contactou UREP para formar consórcio nacional. </a:t>
            </a:r>
          </a:p>
          <a:p>
            <a:r>
              <a:rPr lang="pt-PT" dirty="0"/>
              <a:t>Dado que o consórcio internacional já estava edificado quando UP e UREP se juntaram o processo foi fácil e simples.</a:t>
            </a:r>
          </a:p>
          <a:p>
            <a:r>
              <a:rPr lang="pt-PT" dirty="0"/>
              <a:t>No entanto, alguns aspetos a ter em conta, como uma série de documentos que têm de existir e estar atualizados.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74205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B8084F-0456-324D-BEC6-CF63C593E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/>
              <a:t>Construção da proposta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3FACEEC-D950-634F-B889-74677AC10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Construir proposta alicerçada em necessidades reais;</a:t>
            </a:r>
          </a:p>
          <a:p>
            <a:r>
              <a:rPr lang="pt-PT" dirty="0"/>
              <a:t>Responder aos tópicos solicitados na candidatura;</a:t>
            </a:r>
          </a:p>
          <a:p>
            <a:r>
              <a:rPr lang="pt-PT" dirty="0"/>
              <a:t>Cumprir prazos entre parceiros;</a:t>
            </a:r>
          </a:p>
          <a:p>
            <a:r>
              <a:rPr lang="pt-PT" dirty="0"/>
              <a:t>Construir proposta com base em resultados de projetos anteriores;</a:t>
            </a:r>
          </a:p>
          <a:p>
            <a:r>
              <a:rPr lang="pt-PT" dirty="0"/>
              <a:t>Ter um consórcio com experiência no tema. </a:t>
            </a:r>
          </a:p>
          <a:p>
            <a:endParaRPr lang="pt-PT" dirty="0"/>
          </a:p>
          <a:p>
            <a:r>
              <a:rPr lang="pt-PT" dirty="0"/>
              <a:t>Esta proposta foi vencedora porque: atividades inovadoras, envolvimento de muitos parceiros, resposta a necessidades do terreno. 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403185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991A09-08DA-2840-B475-5F45B00A5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/>
              <a:t>Sugestões para outras entidades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1A88DAA-2030-D64A-896A-710C7D17B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err="1"/>
              <a:t>Networking</a:t>
            </a:r>
            <a:r>
              <a:rPr lang="pt-PT" dirty="0"/>
              <a:t> com entidades nacionais e internacionais</a:t>
            </a:r>
          </a:p>
          <a:p>
            <a:r>
              <a:rPr lang="pt-PT" dirty="0"/>
              <a:t>Divulgação do trabalho das entidades</a:t>
            </a:r>
          </a:p>
          <a:p>
            <a:r>
              <a:rPr lang="pt-PT" dirty="0"/>
              <a:t>Construção de redes de trabalho e sinergias</a:t>
            </a:r>
          </a:p>
          <a:p>
            <a:r>
              <a:rPr lang="pt-PT" dirty="0"/>
              <a:t>Inscrição em plataformas e redes da mesma área de atuação </a:t>
            </a:r>
          </a:p>
        </p:txBody>
      </p:sp>
    </p:spTree>
    <p:extLst>
      <p:ext uri="{BB962C8B-B14F-4D97-AF65-F5344CB8AC3E}">
        <p14:creationId xmlns:p14="http://schemas.microsoft.com/office/powerpoint/2010/main" val="2996881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26F0EE-6F79-ED46-AF90-07C5C4450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/>
              <a:t>Vantagens de participar num projeto destes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DB5F30E-4653-D941-8A45-0D7F2EF69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/>
              <a:t>Promover a participação ativa dos pessoas em situações de refúgio;</a:t>
            </a:r>
          </a:p>
          <a:p>
            <a:pPr marL="0" indent="0">
              <a:buNone/>
            </a:pPr>
            <a:endParaRPr lang="pt-PT" dirty="0"/>
          </a:p>
          <a:p>
            <a:r>
              <a:rPr lang="pt-PT" dirty="0"/>
              <a:t>Oportunidade de partilhar as experiências vividas pelos pessoas em situações de refúgio e contribuir na busca de respostas adequadas para as necessidades observadas;</a:t>
            </a:r>
          </a:p>
          <a:p>
            <a:pPr marL="0" indent="0">
              <a:buNone/>
            </a:pPr>
            <a:endParaRPr lang="pt-PT" dirty="0"/>
          </a:p>
          <a:p>
            <a:r>
              <a:rPr lang="pt-PT" dirty="0"/>
              <a:t>Ter conhecimento de outros contextos internacionais e copiar boas praticas para promover a plena integração, inclusão social e autonomização das pessoas em situações de refúgio no território nacional.</a:t>
            </a:r>
          </a:p>
          <a:p>
            <a:endParaRPr lang="pt-P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351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310</Words>
  <Application>Microsoft Office PowerPoint</Application>
  <PresentationFormat>Ecrã Panorâmico</PresentationFormat>
  <Paragraphs>36</Paragraphs>
  <Slides>6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    New ABC  Networking the Educational World: Across Boundaries for Community-building</vt:lpstr>
      <vt:lpstr>O projeto</vt:lpstr>
      <vt:lpstr>Como tudo começou</vt:lpstr>
      <vt:lpstr>Construção da proposta</vt:lpstr>
      <vt:lpstr>Sugestões para outras entidades</vt:lpstr>
      <vt:lpstr>Vantagens de participar num projeto destes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ABC  Networking the Educational World: Across Boundaries for Community-building</dc:title>
  <dc:creator>Cátia Carvalho</dc:creator>
  <cp:lastModifiedBy>Alexander K Kweh</cp:lastModifiedBy>
  <cp:revision>15</cp:revision>
  <dcterms:created xsi:type="dcterms:W3CDTF">2021-05-03T21:58:53Z</dcterms:created>
  <dcterms:modified xsi:type="dcterms:W3CDTF">2021-05-05T15:27:23Z</dcterms:modified>
</cp:coreProperties>
</file>